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2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"/>
          <a:stretch/>
        </p:blipFill>
        <p:spPr>
          <a:xfrm>
            <a:off x="0" y="0"/>
            <a:ext cx="12242730" cy="689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8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501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991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596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999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040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172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341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343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145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970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716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9 Rectángulo"/>
          <p:cNvSpPr/>
          <p:nvPr/>
        </p:nvSpPr>
        <p:spPr>
          <a:xfrm>
            <a:off x="1462210" y="734446"/>
            <a:ext cx="10214262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EJECUCION PRESUPUESTAL DE RECURSOS PUBLICOS 2020</a:t>
            </a:r>
            <a:endParaRPr lang="es-ES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 bwMode="auto">
          <a:xfrm>
            <a:off x="988869" y="3544928"/>
            <a:ext cx="10214262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Eras Demi ITC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 eaLnBrk="1" hangingPunct="1">
              <a:buFont typeface="Arial" panose="020B0604020202020204" pitchFamily="34" charset="0"/>
              <a:buChar char="•"/>
              <a:defRPr/>
            </a:pP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Ejecución de Ingresos Públicos 2020                    $ 8.165</a:t>
            </a:r>
          </a:p>
          <a:p>
            <a:pPr marL="457200" indent="-457200" algn="ctr" eaLnBrk="1" hangingPunct="1">
              <a:buFont typeface="Arial" panose="020B0604020202020204" pitchFamily="34" charset="0"/>
              <a:buChar char="•"/>
              <a:defRPr/>
            </a:pP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Ejecución de Egresos Públicos 2020                     $ 6.846</a:t>
            </a:r>
          </a:p>
          <a:p>
            <a:pPr marL="457200" indent="-457200" algn="ctr" eaLnBrk="1" hangingPunct="1">
              <a:buFont typeface="Arial" panose="020B0604020202020204" pitchFamily="34" charset="0"/>
              <a:buChar char="•"/>
              <a:defRPr/>
            </a:pP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Excedentes reutilizables en funciones de la CCC$ 1.319</a:t>
            </a:r>
            <a:endParaRPr lang="es-CO" altLang="es-CO" b="1" dirty="0" smtClean="0">
              <a:solidFill>
                <a:sysClr val="windowText" lastClr="000000"/>
              </a:solidFill>
              <a:ea typeface="AntiqueOlive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93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9 Rectángulo"/>
          <p:cNvSpPr/>
          <p:nvPr/>
        </p:nvSpPr>
        <p:spPr>
          <a:xfrm>
            <a:off x="1462210" y="734446"/>
            <a:ext cx="10214262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GENERAL ASIGNADO CON CARGO A RECURSOS PUBLICOS PARA EL AÑO 2021</a:t>
            </a:r>
            <a:endParaRPr lang="es-ES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 bwMode="auto">
          <a:xfrm>
            <a:off x="888285" y="3526640"/>
            <a:ext cx="10214262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Eras Demi ITC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Ingresos Públicos    $ 9.159 </a:t>
            </a:r>
          </a:p>
          <a:p>
            <a:pPr algn="ctr" eaLnBrk="1" hangingPunct="1">
              <a:defRPr/>
            </a:pP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Egresos Públicos     $ 8.150</a:t>
            </a:r>
            <a:endParaRPr lang="es-CO" altLang="es-CO" b="1" dirty="0" smtClean="0">
              <a:solidFill>
                <a:sysClr val="windowText" lastClr="000000"/>
              </a:solidFill>
              <a:ea typeface="AntiqueOlive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7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Rectángulo"/>
          <p:cNvSpPr/>
          <p:nvPr/>
        </p:nvSpPr>
        <p:spPr>
          <a:xfrm>
            <a:off x="1735283" y="2328099"/>
            <a:ext cx="9144000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9600" b="1" dirty="0" smtClean="0">
                <a:ln w="11430"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ritannic Bold" pitchFamily="34" charset="0"/>
              </a:rPr>
              <a:t>Gracias</a:t>
            </a:r>
            <a:endParaRPr lang="es-ES" sz="9600" b="1" dirty="0">
              <a:ln w="11430">
                <a:solidFill>
                  <a:srgbClr val="FF0000"/>
                </a:solidFill>
              </a:ln>
              <a:solidFill>
                <a:srgbClr val="C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5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50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AntiqueOlive</vt:lpstr>
      <vt:lpstr>Arial</vt:lpstr>
      <vt:lpstr>Britannic Bold</vt:lpstr>
      <vt:lpstr>Calibri</vt:lpstr>
      <vt:lpstr>Calibri Light</vt:lpstr>
      <vt:lpstr>Eras Demi ITC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caja</dc:creator>
  <cp:lastModifiedBy>CIYC_LAP_JCALDERON</cp:lastModifiedBy>
  <cp:revision>194</cp:revision>
  <dcterms:created xsi:type="dcterms:W3CDTF">2017-11-01T23:16:02Z</dcterms:created>
  <dcterms:modified xsi:type="dcterms:W3CDTF">2021-04-12T21:02:30Z</dcterms:modified>
</cp:coreProperties>
</file>