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"/>
          <a:stretch/>
        </p:blipFill>
        <p:spPr>
          <a:xfrm>
            <a:off x="0" y="0"/>
            <a:ext cx="12242730" cy="68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8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501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99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596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99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04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17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341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4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14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970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6E0C-3727-470F-9A34-84F2AF4867A6}" type="datetimeFigureOut">
              <a:rPr lang="es-MX" smtClean="0"/>
              <a:t>12/04/2021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71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GENERAL ASIGNADO CON CARGO A RECURSOS PUBLICOS PARA EL AÑO 2021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888285" y="3526640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Ingresos Públicos    $ 9.159 </a:t>
            </a:r>
          </a:p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Egresos Públicos     $ 8.150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/>
          <p:nvPr/>
        </p:nvSpPr>
        <p:spPr>
          <a:xfrm>
            <a:off x="1735283" y="2328099"/>
            <a:ext cx="91440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9600" b="1" dirty="0" smtClean="0">
                <a:ln w="1143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ritannic Bold" pitchFamily="34" charset="0"/>
              </a:rPr>
              <a:t>Gracias</a:t>
            </a:r>
            <a:endParaRPr lang="es-ES" sz="9600" b="1" dirty="0">
              <a:ln w="11430">
                <a:solidFill>
                  <a:srgbClr val="FF0000"/>
                </a:solidFill>
              </a:ln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21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AntiqueOlive</vt:lpstr>
      <vt:lpstr>Arial</vt:lpstr>
      <vt:lpstr>Britannic Bold</vt:lpstr>
      <vt:lpstr>Calibri</vt:lpstr>
      <vt:lpstr>Calibri Light</vt:lpstr>
      <vt:lpstr>Eras Demi ITC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caja</dc:creator>
  <cp:lastModifiedBy>CIYC_LAP_JCALDERON</cp:lastModifiedBy>
  <cp:revision>195</cp:revision>
  <dcterms:created xsi:type="dcterms:W3CDTF">2017-11-01T23:16:02Z</dcterms:created>
  <dcterms:modified xsi:type="dcterms:W3CDTF">2021-04-12T21:02:51Z</dcterms:modified>
</cp:coreProperties>
</file>